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«Расширение сетей уличного освещения ТОС «Возрождение»»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проект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территориального общественного самоуправления, разработанного совместно с органами местного самоуправления муниципального образования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Вадинского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сельского поселения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Сафоновского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района Смоленской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области, в сфере благоустройства территории</a:t>
            </a:r>
            <a:endParaRPr lang="ru-RU" sz="1800" b="1" dirty="0">
              <a:solidFill>
                <a:srgbClr val="002060"/>
              </a:solidFill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Описание обоснованности и актуальности проблемы, на решение которой направлен проект ТОС - характеристика существующей ситуации, на решение которой направлен проект Программы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улучшение освещения транспортных магистралей, жилых районов и пешеходных зон, согласно нормативных требований и, в первую очередь, ГОСТа Р50597- 93 «Безопасность дорожного движения», повышение уровня благоустройства </a:t>
            </a:r>
            <a:r>
              <a:rPr lang="ru-RU" dirty="0" err="1">
                <a:latin typeface="Times New Roman"/>
                <a:ea typeface="Times New Roman"/>
              </a:rPr>
              <a:t>Вадинского</a:t>
            </a:r>
            <a:r>
              <a:rPr lang="ru-RU" dirty="0">
                <a:latin typeface="Times New Roman"/>
                <a:ea typeface="Times New Roman"/>
              </a:rPr>
              <a:t> сельского поселения Смоленского района Смоленской области, снижение уровня криминогенной обстановки на территории </a:t>
            </a:r>
            <a:r>
              <a:rPr lang="ru-RU" dirty="0" err="1">
                <a:latin typeface="Times New Roman"/>
                <a:ea typeface="Times New Roman"/>
              </a:rPr>
              <a:t>Вадинского</a:t>
            </a:r>
            <a:r>
              <a:rPr lang="ru-RU" dirty="0">
                <a:latin typeface="Times New Roman"/>
                <a:ea typeface="Times New Roman"/>
              </a:rPr>
              <a:t> сельского поселения Смоленского района Смоленской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5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обоснование необходимости выполнения данного проекта (актуальность), ее общественная значимость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улучшение жизненных условий населения;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обеспечение безопасности дорожного движения в вечернее и ночное время суток;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обеспечение </a:t>
            </a:r>
            <a:r>
              <a:rPr lang="ru-RU" sz="1600" dirty="0">
                <a:latin typeface="Times New Roman"/>
                <a:ea typeface="Times New Roman"/>
              </a:rPr>
              <a:t>нормальной освещенности улиц необходимой для комфортного проживания и отдыха жителей села, как следствие, создание необходимых условий для предотвращения травматизма людей и благоприятных условий проживания населения;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улучшение </a:t>
            </a:r>
            <a:r>
              <a:rPr lang="ru-RU" sz="1600" dirty="0">
                <a:latin typeface="Times New Roman"/>
                <a:ea typeface="Times New Roman"/>
              </a:rPr>
              <a:t>криминогенной обстановки в селе, снижение преступности;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качественная </a:t>
            </a:r>
            <a:r>
              <a:rPr lang="ru-RU" sz="1600" dirty="0">
                <a:latin typeface="Times New Roman"/>
                <a:ea typeface="Times New Roman"/>
              </a:rPr>
              <a:t>и эффективная работа линии уличного освещения сельского поселения;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повышение </a:t>
            </a:r>
            <a:r>
              <a:rPr lang="ru-RU" sz="1600" dirty="0">
                <a:latin typeface="Times New Roman"/>
                <a:ea typeface="Times New Roman"/>
              </a:rPr>
              <a:t>жизненной активности населения сельского поселения в вечерние часы;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повышение </a:t>
            </a:r>
            <a:r>
              <a:rPr lang="ru-RU" sz="1600" dirty="0">
                <a:latin typeface="Times New Roman"/>
                <a:ea typeface="Times New Roman"/>
              </a:rPr>
              <a:t>качества и эффективности наружного освещения сельского поселения;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приведение </a:t>
            </a:r>
            <a:r>
              <a:rPr lang="ru-RU" sz="1600" dirty="0">
                <a:latin typeface="Times New Roman"/>
                <a:ea typeface="Times New Roman"/>
              </a:rPr>
              <a:t>в нормативное состояние уличного освещения;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обеспечение </a:t>
            </a:r>
            <a:r>
              <a:rPr lang="ru-RU" sz="1600" dirty="0">
                <a:latin typeface="Times New Roman"/>
                <a:ea typeface="Times New Roman"/>
              </a:rPr>
              <a:t>комфортного проживания граждан;</a:t>
            </a:r>
          </a:p>
          <a:p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         </a:t>
            </a:r>
            <a:r>
              <a:rPr lang="ru-RU" sz="1600" dirty="0">
                <a:latin typeface="Times New Roman"/>
                <a:ea typeface="Times New Roman"/>
              </a:rPr>
              <a:t>решаемая проблема касается всех слоев граждан проживающих на территории </a:t>
            </a:r>
            <a:r>
              <a:rPr lang="ru-RU" sz="1600" dirty="0" err="1">
                <a:latin typeface="Times New Roman"/>
                <a:ea typeface="Times New Roman"/>
              </a:rPr>
              <a:t>Вадинского</a:t>
            </a:r>
            <a:r>
              <a:rPr lang="ru-RU" sz="1600" dirty="0">
                <a:latin typeface="Times New Roman"/>
                <a:ea typeface="Times New Roman"/>
              </a:rPr>
              <a:t> сельского поселения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780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Цели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проекта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ТОС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улучшение жизненных условий населения, обеспечение безопасности дорожного движения в вечернее и ночное время суток, обеспечение нормальной освещенности улиц необходимой для комфортного проживания и отдыха жителей села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0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Задачи проекта ТОС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создание необходимых условий для предотвращения травматизма людей и благоприятных условий проживания населения, качественная и эффективная работа линии уличного освещения сельского поселения, повышение жизненной активности населения сельского поселения в вечерние часы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63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с</a:t>
            </a:r>
            <a:r>
              <a:rPr lang="ru-RU" b="1" i="1" dirty="0" smtClean="0">
                <a:solidFill>
                  <a:srgbClr val="0070C0"/>
                </a:solidFill>
              </a:rPr>
              <a:t>. Васильевское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у</a:t>
            </a:r>
            <a:r>
              <a:rPr lang="ru-RU" i="1" dirty="0" smtClean="0">
                <a:solidFill>
                  <a:srgbClr val="0070C0"/>
                </a:solidFill>
              </a:rPr>
              <a:t>л. Приозёрная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052736"/>
            <a:ext cx="4041775" cy="639762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у</a:t>
            </a:r>
            <a:r>
              <a:rPr lang="ru-RU" i="1" dirty="0" smtClean="0">
                <a:solidFill>
                  <a:srgbClr val="0070C0"/>
                </a:solidFill>
              </a:rPr>
              <a:t>л. Центральная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" y="1773238"/>
            <a:ext cx="326469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66" y="1773238"/>
            <a:ext cx="326469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3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Ожидаемые результаты реализации проекта ТОС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/>
                <a:ea typeface="Times New Roman"/>
              </a:rPr>
              <a:t>улучшить условия и комфортность проживания граждан, повысить надежность и долговечность сетей уличного освещения, повысить безопасность дорожного движения, повысить уровень благоустройства сельского поселения, снизить уровень криминогенной </a:t>
            </a:r>
            <a:r>
              <a:rPr lang="ru-RU" sz="1800" dirty="0" smtClean="0">
                <a:latin typeface="Times New Roman"/>
                <a:ea typeface="Times New Roman"/>
              </a:rPr>
              <a:t>обстановки</a:t>
            </a:r>
          </a:p>
          <a:p>
            <a:r>
              <a:rPr lang="ru-RU" sz="1800" dirty="0">
                <a:latin typeface="Times New Roman"/>
                <a:ea typeface="Times New Roman"/>
              </a:rPr>
              <a:t>Количество граждан, проживающих в границах ТОС: 267 чел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Количество </a:t>
            </a:r>
            <a:r>
              <a:rPr lang="ru-RU" sz="1800" dirty="0" err="1">
                <a:solidFill>
                  <a:srgbClr val="FF0000"/>
                </a:solidFill>
                <a:latin typeface="Times New Roman"/>
                <a:ea typeface="Times New Roman"/>
              </a:rPr>
              <a:t>благополучателей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 от реализации проекта ТОС: 132 чел.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80728"/>
            <a:ext cx="51117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35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367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«Расширение сетей уличного освещения ТОС «Возрождение»» </vt:lpstr>
      <vt:lpstr>Описание обоснованности и актуальности проблемы, на решение которой направлен проект ТОС - характеристика существующей ситуации, на решение которой направлен проект Программы </vt:lpstr>
      <vt:lpstr>обоснование необходимости выполнения данного проекта (актуальность), ее общественная значимость</vt:lpstr>
      <vt:lpstr>Цели проекта ТОС</vt:lpstr>
      <vt:lpstr>Задачи проекта ТОС</vt:lpstr>
      <vt:lpstr>с. Васильевское</vt:lpstr>
      <vt:lpstr>Ожидаемые результаты реализации проекта ТОС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«Расширение сетей уличного освещения ТОС «Возрождение»»</dc:title>
  <dc:creator>user</dc:creator>
  <cp:lastModifiedBy>user</cp:lastModifiedBy>
  <cp:revision>7</cp:revision>
  <dcterms:created xsi:type="dcterms:W3CDTF">2021-02-27T17:40:00Z</dcterms:created>
  <dcterms:modified xsi:type="dcterms:W3CDTF">2021-02-28T17:38:36Z</dcterms:modified>
</cp:coreProperties>
</file>